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2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414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96401" y="3378954"/>
            <a:ext cx="6394567" cy="3479046"/>
          </a:xfrm>
          <a:custGeom>
            <a:avLst/>
            <a:gdLst>
              <a:gd name="connsiteX0" fmla="*/ 5171297 w 6394567"/>
              <a:gd name="connsiteY0" fmla="*/ 284 h 3479046"/>
              <a:gd name="connsiteX1" fmla="*/ 6394290 w 6394567"/>
              <a:gd name="connsiteY1" fmla="*/ 430072 h 3479046"/>
              <a:gd name="connsiteX2" fmla="*/ 6394567 w 6394567"/>
              <a:gd name="connsiteY2" fmla="*/ 430316 h 3479046"/>
              <a:gd name="connsiteX3" fmla="*/ 6394567 w 6394567"/>
              <a:gd name="connsiteY3" fmla="*/ 3479046 h 3479046"/>
              <a:gd name="connsiteX4" fmla="*/ 0 w 6394567"/>
              <a:gd name="connsiteY4" fmla="*/ 3479046 h 3479046"/>
              <a:gd name="connsiteX5" fmla="*/ 3916974 w 6394567"/>
              <a:gd name="connsiteY5" fmla="*/ 405504 h 3479046"/>
              <a:gd name="connsiteX6" fmla="*/ 3959456 w 6394567"/>
              <a:gd name="connsiteY6" fmla="*/ 373857 h 3479046"/>
              <a:gd name="connsiteX7" fmla="*/ 5052215 w 6394567"/>
              <a:gd name="connsiteY7" fmla="*/ 1756 h 3479046"/>
              <a:gd name="connsiteX8" fmla="*/ 5171297 w 6394567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32C74-82F4-2A29-889B-EF23CEE6A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1" y="1122363"/>
            <a:ext cx="6211185" cy="23052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CADD6-278F-604C-8A38-BBBAFC675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2" y="3549048"/>
            <a:ext cx="5029198" cy="1956278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3946B-3F5A-C916-B62B-8D5938EA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6539F-2DB8-FCDA-C884-9C3CD29B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AA7B3-5D3B-D493-8F6F-1FEBB8576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508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4769-9A55-AF9B-4CE4-DFA07E71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45D9E-DBB4-B890-88D5-B4C03599E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15260-1C0B-A965-3114-D7C40D18B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F4D1-0334-3F24-69B4-06C7BD74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BA76D-3B8B-429D-9B32-54D6A6297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29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9C414-4A2F-78AF-ED60-6130D4C563B3}"/>
              </a:ext>
            </a:extLst>
          </p:cNvPr>
          <p:cNvSpPr/>
          <p:nvPr/>
        </p:nvSpPr>
        <p:spPr>
          <a:xfrm>
            <a:off x="6284115" y="3378954"/>
            <a:ext cx="5907885" cy="3479046"/>
          </a:xfrm>
          <a:custGeom>
            <a:avLst/>
            <a:gdLst>
              <a:gd name="connsiteX0" fmla="*/ 5171297 w 5907885"/>
              <a:gd name="connsiteY0" fmla="*/ 284 h 3479046"/>
              <a:gd name="connsiteX1" fmla="*/ 5813217 w 5907885"/>
              <a:gd name="connsiteY1" fmla="*/ 114238 h 3479046"/>
              <a:gd name="connsiteX2" fmla="*/ 5907885 w 5907885"/>
              <a:gd name="connsiteY2" fmla="*/ 151524 h 3479046"/>
              <a:gd name="connsiteX3" fmla="*/ 5907885 w 5907885"/>
              <a:gd name="connsiteY3" fmla="*/ 3479046 h 3479046"/>
              <a:gd name="connsiteX4" fmla="*/ 0 w 5907885"/>
              <a:gd name="connsiteY4" fmla="*/ 3479046 h 3479046"/>
              <a:gd name="connsiteX5" fmla="*/ 3916974 w 5907885"/>
              <a:gd name="connsiteY5" fmla="*/ 405504 h 3479046"/>
              <a:gd name="connsiteX6" fmla="*/ 3959456 w 5907885"/>
              <a:gd name="connsiteY6" fmla="*/ 373857 h 3479046"/>
              <a:gd name="connsiteX7" fmla="*/ 5052215 w 5907885"/>
              <a:gd name="connsiteY7" fmla="*/ 1756 h 3479046"/>
              <a:gd name="connsiteX8" fmla="*/ 5171297 w 5907885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07885" h="3479046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2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3410AE4-7FC7-589E-B6D3-0DA7B5FC5CE3}"/>
              </a:ext>
            </a:extLst>
          </p:cNvPr>
          <p:cNvSpPr/>
          <p:nvPr/>
        </p:nvSpPr>
        <p:spPr>
          <a:xfrm flipH="1" flipV="1">
            <a:off x="0" y="0"/>
            <a:ext cx="2923855" cy="1479128"/>
          </a:xfrm>
          <a:custGeom>
            <a:avLst/>
            <a:gdLst>
              <a:gd name="connsiteX0" fmla="*/ 2923855 w 2923855"/>
              <a:gd name="connsiteY0" fmla="*/ 1479128 h 1479128"/>
              <a:gd name="connsiteX1" fmla="*/ 0 w 2923855"/>
              <a:gd name="connsiteY1" fmla="*/ 1479128 h 1479128"/>
              <a:gd name="connsiteX2" fmla="*/ 1368245 w 2923855"/>
              <a:gd name="connsiteY2" fmla="*/ 405504 h 1479128"/>
              <a:gd name="connsiteX3" fmla="*/ 1410727 w 2923855"/>
              <a:gd name="connsiteY3" fmla="*/ 373857 h 1479128"/>
              <a:gd name="connsiteX4" fmla="*/ 2503486 w 2923855"/>
              <a:gd name="connsiteY4" fmla="*/ 1756 h 1479128"/>
              <a:gd name="connsiteX5" fmla="*/ 2622568 w 2923855"/>
              <a:gd name="connsiteY5" fmla="*/ 284 h 1479128"/>
              <a:gd name="connsiteX6" fmla="*/ 2785835 w 2923855"/>
              <a:gd name="connsiteY6" fmla="*/ 9494 h 1479128"/>
              <a:gd name="connsiteX7" fmla="*/ 2923855 w 2923855"/>
              <a:gd name="connsiteY7" fmla="*/ 28352 h 147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3855" h="1479128">
                <a:moveTo>
                  <a:pt x="2923855" y="1479128"/>
                </a:moveTo>
                <a:lnTo>
                  <a:pt x="0" y="1479128"/>
                </a:lnTo>
                <a:lnTo>
                  <a:pt x="1368245" y="405504"/>
                </a:lnTo>
                <a:lnTo>
                  <a:pt x="1410727" y="373857"/>
                </a:lnTo>
                <a:cubicBezTo>
                  <a:pt x="1742357" y="139664"/>
                  <a:pt x="2122368" y="17528"/>
                  <a:pt x="2503486" y="1756"/>
                </a:cubicBezTo>
                <a:cubicBezTo>
                  <a:pt x="2543187" y="114"/>
                  <a:pt x="2582898" y="-375"/>
                  <a:pt x="2622568" y="284"/>
                </a:cubicBezTo>
                <a:cubicBezTo>
                  <a:pt x="2677115" y="1190"/>
                  <a:pt x="2731584" y="4266"/>
                  <a:pt x="2785835" y="9494"/>
                </a:cubicBezTo>
                <a:lnTo>
                  <a:pt x="2923855" y="28352"/>
                </a:lnTo>
                <a:close/>
              </a:path>
            </a:pathLst>
          </a:custGeom>
          <a:gradFill>
            <a:gsLst>
              <a:gs pos="3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81CBD-08D9-3C9A-7620-24F2D640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09738"/>
            <a:ext cx="6455434" cy="29812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5AE2B-1716-CEEC-73F8-E81F59192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4759252"/>
            <a:ext cx="5397260" cy="9557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F3052-6EE8-979F-04FB-1B8DF81F2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86285-161A-6869-27C2-0A159C23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ED64F-5DAB-238D-C34A-1DCCB1222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95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484D0-7460-7B08-F1EE-96EABE40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936841"/>
            <a:ext cx="10092477" cy="953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0B7F9-8ECB-7079-A11E-51D3903E2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97161-CAF5-CA48-D814-7ACD43AB9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795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BD680-4E7A-5155-3CAE-6BD44EE8B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A152D-EFF2-B3AA-3F25-14E11367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D6032-FD7A-BFFD-9BE5-48EDBEFB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70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47F4D-4855-340E-03F3-4860885EC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63283"/>
            <a:ext cx="10096500" cy="9160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EB472-7426-C288-B5F6-0A1232DCE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1" y="1879287"/>
            <a:ext cx="4739628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94F9C-B6FA-97C3-F618-0CF956CB5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1" y="2505075"/>
            <a:ext cx="4739628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5665C-7910-AFA2-350F-42C06ED5A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330" y="1879287"/>
            <a:ext cx="4762970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71352E-1DE0-F0CD-6F81-1D8FF59C2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330" y="2505075"/>
            <a:ext cx="4762970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38F7E4-7D9E-4736-3269-4F0C4699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386CF-9A84-8D2A-BC47-C951DD99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80844D-FE1F-49E7-3BBD-527FB72E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860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F691C-93A5-1364-00A9-A470C289F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57223"/>
            <a:ext cx="8886884" cy="104307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055BD-4154-B9D1-0B5B-B1E3A06B6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A9E4A-03D1-7A8B-233D-014A3248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CEFC4-D276-DF45-F395-F5BD2EA7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090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12C0AD-76F4-FCE4-2717-0A9AA435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83BB66-3F41-7F1D-5108-B3F679A88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A6DA0-07AE-4BE4-B82F-7936D0E3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30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FB75-C953-0BD0-4E2E-71776742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70626"/>
            <a:ext cx="3705225" cy="128677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AA52-60F3-40F2-673B-5848F4253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75426"/>
            <a:ext cx="5980112" cy="47683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167E8-C561-5A72-AED3-442F66DDE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BFED3-7CB3-1B8B-9504-13A121CAD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456C9-19A0-4441-B1AF-B7AFBF64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898EA-84CC-411C-0012-D3149536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282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1E10-1458-2553-05B4-313F7E26D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82128"/>
            <a:ext cx="3705225" cy="1275272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C0F677-F177-6DED-1920-685B9D9FF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43000"/>
            <a:ext cx="5980112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D1CB1-2109-480E-8904-4077C94D6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0DB38-7CB9-2140-BC21-6D2E7DD0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448AD-3B1D-4B5E-CAB9-BB5FD2CD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EF53D-CF5A-87A2-E973-3B8CCDEB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461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50D2E-0561-F284-F89A-AAE3CD09A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10239338" cy="9536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57C4C-16EC-2477-6332-830F53011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9848" y="2139696"/>
            <a:ext cx="10239338" cy="36776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940D3-6996-1C08-F1AF-87C35465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676C3-588F-B636-8CE0-AA2CBFBC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EF8A9-EB1E-B344-A4B8-B58D0633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89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EF3A28-33E4-2796-AE7A-1234569F5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4950" y="1081177"/>
            <a:ext cx="2508849" cy="4633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185FC-2BBB-E997-A5CD-F2C6CF6B7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6800" y="1081177"/>
            <a:ext cx="7505700" cy="4633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4B3C-96CD-071C-C2AD-2C7E04F8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A2B04-F5E0-C5A3-C77D-6AE9A9E9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55BC2-C712-C4A4-50EC-E10D8834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711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1F4A25-A386-9574-775C-E5E5F9FC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8886884" cy="953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7885F-2B7B-74DB-9996-E0ACEBC9D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139696"/>
            <a:ext cx="8883836" cy="367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4F519-BA47-2B81-CC1C-7E1F119EC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E351CED-465B-40B5-ADCE-957C918F227B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52D7B-C352-1630-4C3D-7D5983C04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E04F0-DF9B-480B-CC46-BAE7A81FB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fld id="{5A33CB2A-1702-4C1D-9CC4-8D472D39F19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104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18" r:id="rId6"/>
    <p:sldLayoutId id="2147483714" r:id="rId7"/>
    <p:sldLayoutId id="2147483715" r:id="rId8"/>
    <p:sldLayoutId id="2147483716" r:id="rId9"/>
    <p:sldLayoutId id="2147483717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A7E8C1-C94C-2023-9143-01B16A21D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8FAC3B9-8E92-39CF-0195-8831A91285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36" y="946029"/>
            <a:ext cx="6311461" cy="4493172"/>
          </a:xfrm>
        </p:spPr>
        <p:txBody>
          <a:bodyPr>
            <a:normAutofit/>
          </a:bodyPr>
          <a:lstStyle/>
          <a:p>
            <a:r>
              <a:rPr lang="fr-FR" sz="3100" dirty="0"/>
              <a:t>Formation </a:t>
            </a:r>
            <a:br>
              <a:rPr lang="fr-FR" sz="3100" dirty="0"/>
            </a:br>
            <a:r>
              <a:rPr lang="fr-FR" sz="3100" dirty="0"/>
              <a:t>INITIATION À LA MAO</a:t>
            </a:r>
            <a:br>
              <a:rPr lang="fr-FR" sz="3100" dirty="0"/>
            </a:br>
            <a:r>
              <a:rPr lang="fr-FR" sz="3100" dirty="0"/>
              <a:t>Composition, Mixage &amp; </a:t>
            </a:r>
            <a:r>
              <a:rPr lang="fr-FR" sz="3100" dirty="0" err="1"/>
              <a:t>Mastering</a:t>
            </a:r>
            <a:r>
              <a:rPr lang="fr-FR" sz="3100" dirty="0"/>
              <a:t> </a:t>
            </a:r>
            <a:br>
              <a:rPr lang="fr-FR" sz="3100" dirty="0"/>
            </a:br>
            <a:r>
              <a:rPr lang="fr-FR" sz="3100" dirty="0"/>
              <a:t>avec </a:t>
            </a:r>
            <a:r>
              <a:rPr lang="fr-FR" sz="3100" dirty="0" err="1"/>
              <a:t>Ableton</a:t>
            </a:r>
            <a:r>
              <a:rPr lang="fr-FR" sz="3100" dirty="0"/>
              <a:t> Live</a:t>
            </a:r>
            <a:br>
              <a:rPr lang="fr-FR" sz="3100" dirty="0"/>
            </a:br>
            <a:br>
              <a:rPr lang="fr-FR" dirty="0"/>
            </a:br>
            <a:r>
              <a:rPr lang="fr-FR" sz="1600" b="0" dirty="0"/>
              <a:t>GETDOWN DJ ACADEMY</a:t>
            </a:r>
            <a:br>
              <a:rPr lang="fr-FR" sz="1600" b="0" dirty="0"/>
            </a:br>
            <a:r>
              <a:rPr lang="fr-FR" sz="1600" b="0" dirty="0"/>
              <a:t>c/o AZ MUSIC</a:t>
            </a:r>
            <a:br>
              <a:rPr lang="fr-FR" sz="1600" b="0" dirty="0"/>
            </a:br>
            <a:r>
              <a:rPr lang="fr-FR" sz="1600" b="0" dirty="0"/>
              <a:t>1475 RUE HELENE BOUCHER</a:t>
            </a:r>
            <a:br>
              <a:rPr lang="fr-FR" sz="1600" b="0" dirty="0"/>
            </a:br>
            <a:r>
              <a:rPr lang="fr-FR" sz="1600" b="0" dirty="0"/>
              <a:t>34130 MAUGUIO</a:t>
            </a:r>
          </a:p>
        </p:txBody>
      </p:sp>
      <p:pic>
        <p:nvPicPr>
          <p:cNvPr id="4" name="Image 3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C6C5030E-09F8-BD70-752E-9CD2DB4A1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597" y="1418797"/>
            <a:ext cx="4020404" cy="402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463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D00CB3E-22D8-C88A-E699-CC9736BC9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8EBBEC-173E-ADB9-D3A0-480D08173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8" y="1856979"/>
            <a:ext cx="5771364" cy="2978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Objectifs généraux</a:t>
            </a:r>
            <a:br>
              <a:rPr lang="fr-FR" dirty="0"/>
            </a:br>
            <a:r>
              <a:rPr lang="fr-FR" dirty="0"/>
              <a:t>Objectifs de la formation :</a:t>
            </a:r>
            <a:br>
              <a:rPr lang="fr-FR" dirty="0"/>
            </a:br>
            <a:r>
              <a:rPr lang="fr-FR" dirty="0"/>
              <a:t>✓ Comprendre les fondamentaux de la MAO</a:t>
            </a:r>
            <a:br>
              <a:rPr lang="fr-FR" dirty="0"/>
            </a:br>
            <a:r>
              <a:rPr lang="fr-FR" dirty="0"/>
              <a:t>✓ Maîtriser l’environnement d’</a:t>
            </a:r>
            <a:r>
              <a:rPr lang="fr-FR" dirty="0" err="1"/>
              <a:t>Ableton</a:t>
            </a:r>
            <a:r>
              <a:rPr lang="fr-FR" dirty="0"/>
              <a:t> Live</a:t>
            </a:r>
            <a:br>
              <a:rPr lang="fr-FR" dirty="0"/>
            </a:br>
            <a:r>
              <a:rPr lang="fr-FR" dirty="0"/>
              <a:t>✓ Créer une composition musicale complète</a:t>
            </a:r>
            <a:br>
              <a:rPr lang="fr-FR" dirty="0"/>
            </a:br>
            <a:r>
              <a:rPr lang="fr-FR" dirty="0"/>
              <a:t>✓ Acquérir les bases du mixage et du </a:t>
            </a:r>
            <a:r>
              <a:rPr lang="fr-FR" dirty="0" err="1"/>
              <a:t>mastering</a:t>
            </a:r>
            <a:br>
              <a:rPr lang="fr-FR" dirty="0"/>
            </a:br>
            <a:r>
              <a:rPr lang="fr-FR" dirty="0"/>
              <a:t>✓ Exporter un morceau prêt à la diffusion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7723D695-CA49-FEDB-AE00-F212556EF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992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FF0FEB-81A3-1671-F733-BD91A693D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255B819-06A4-0BCE-F37D-B7193B0701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C7EA81-2477-CCB4-006A-487CA38EF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8" y="1856979"/>
            <a:ext cx="5771364" cy="29781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/>
              <a:t>Public visé &amp; prérequis</a:t>
            </a:r>
            <a:br>
              <a:rPr lang="fr-FR" dirty="0"/>
            </a:br>
            <a:r>
              <a:rPr lang="fr-FR" dirty="0"/>
              <a:t>Public concerné :</a:t>
            </a:r>
            <a:br>
              <a:rPr lang="fr-FR" dirty="0"/>
            </a:br>
            <a:r>
              <a:rPr lang="fr-FR" dirty="0"/>
              <a:t>• Débutants ou intermédiaires souhaitant produire leur musique</a:t>
            </a:r>
            <a:br>
              <a:rPr lang="fr-FR" dirty="0"/>
            </a:br>
            <a:r>
              <a:rPr lang="fr-FR" dirty="0"/>
              <a:t>• DJs, musiciens, autodidactes ou professionnels en reconversion</a:t>
            </a:r>
            <a:br>
              <a:rPr lang="fr-FR" dirty="0"/>
            </a:br>
            <a:r>
              <a:rPr lang="fr-FR" dirty="0"/>
              <a:t>Prérequis :</a:t>
            </a:r>
            <a:br>
              <a:rPr lang="fr-FR" dirty="0"/>
            </a:br>
            <a:r>
              <a:rPr lang="fr-FR" dirty="0"/>
              <a:t>• Aucun niveau musical requis</a:t>
            </a:r>
            <a:br>
              <a:rPr lang="fr-FR" dirty="0"/>
            </a:br>
            <a:r>
              <a:rPr lang="fr-FR" dirty="0"/>
              <a:t>• Notions basiques en informatique recommandées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D5E833D4-ED84-22EA-F12F-1E2E84E79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44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2E8A7A-AADC-D5EF-6CB1-53378270A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D79080A-346A-4428-1B59-89F687FA4B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51DF9A-2FCC-8DDA-334B-28F1A66307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8" y="1856979"/>
            <a:ext cx="5771364" cy="2978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Programme de la semaine</a:t>
            </a:r>
            <a:br>
              <a:rPr lang="fr-FR" dirty="0"/>
            </a:br>
            <a:r>
              <a:rPr lang="fr-FR" dirty="0"/>
              <a:t>Jour 1 : Introduction MAO &amp; </a:t>
            </a:r>
            <a:r>
              <a:rPr lang="fr-FR" dirty="0" err="1"/>
              <a:t>Ableton</a:t>
            </a:r>
            <a:r>
              <a:rPr lang="fr-FR" dirty="0"/>
              <a:t> Live</a:t>
            </a:r>
            <a:br>
              <a:rPr lang="fr-FR" dirty="0"/>
            </a:br>
            <a:r>
              <a:rPr lang="fr-FR" dirty="0"/>
              <a:t>Jour 2 : Composition &amp; Arrangement</a:t>
            </a:r>
            <a:br>
              <a:rPr lang="fr-FR" dirty="0"/>
            </a:br>
            <a:r>
              <a:rPr lang="fr-FR" dirty="0"/>
              <a:t>Jour 3 : Mixage – Bases &amp; effets</a:t>
            </a:r>
            <a:br>
              <a:rPr lang="fr-FR" dirty="0"/>
            </a:br>
            <a:r>
              <a:rPr lang="fr-FR" dirty="0"/>
              <a:t>Jour 4 : Live set &amp; Exportation</a:t>
            </a:r>
            <a:br>
              <a:rPr lang="fr-FR" dirty="0"/>
            </a:br>
            <a:r>
              <a:rPr lang="fr-FR" dirty="0"/>
              <a:t>Jour 5 : Finalisation – Projet personnel</a:t>
            </a:r>
          </a:p>
          <a:p>
            <a:pPr marL="0" indent="0">
              <a:buNone/>
            </a:pPr>
            <a:r>
              <a:rPr lang="fr-FR" dirty="0"/>
              <a:t>EVALUATION FINALE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98D95462-D6E6-F167-2708-AC39A58FD8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5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D68348-D35E-D241-9938-57425238B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52841B7-D8DC-3B88-29E7-CC0662D4E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797FD6-450F-3F87-F997-DF60188D5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8" y="1856979"/>
            <a:ext cx="5771364" cy="2978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JOUR 1</a:t>
            </a:r>
          </a:p>
          <a:p>
            <a:pPr marL="0" indent="0">
              <a:buNone/>
            </a:pPr>
            <a:r>
              <a:rPr lang="fr-FR" dirty="0"/>
              <a:t>Objectifs du jour</a:t>
            </a:r>
            <a:br>
              <a:rPr lang="fr-FR" dirty="0"/>
            </a:br>
            <a:r>
              <a:rPr lang="fr-FR" dirty="0"/>
              <a:t>✓ Comprendre la MAO et son évolution</a:t>
            </a:r>
            <a:br>
              <a:rPr lang="fr-FR" dirty="0"/>
            </a:br>
            <a:r>
              <a:rPr lang="fr-FR" dirty="0"/>
              <a:t>✓ Découvrir l’interface d’</a:t>
            </a:r>
            <a:r>
              <a:rPr lang="fr-FR" dirty="0" err="1"/>
              <a:t>Ableton</a:t>
            </a:r>
            <a:r>
              <a:rPr lang="fr-FR" dirty="0"/>
              <a:t> Live</a:t>
            </a:r>
            <a:br>
              <a:rPr lang="fr-FR" dirty="0"/>
            </a:br>
            <a:r>
              <a:rPr lang="fr-FR" dirty="0"/>
              <a:t>✓ Créer ses premiers sons (basse &amp; batterie)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C172A6E1-7C44-9288-138D-86C599700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982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1BA800-7F58-EC76-8EF7-F73FFF5F7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6FDDF5C-B573-EF21-2F3F-70D04F813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CBB690-E900-4CB9-6283-C14CBD548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53238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qu’est-ce que la MAO ?</a:t>
            </a:r>
            <a:br>
              <a:rPr lang="fr-FR" dirty="0"/>
            </a:br>
            <a:r>
              <a:rPr lang="fr-FR" dirty="0"/>
              <a:t>• Définition : Musique Assistée par Ordinateur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La Musique assistée par Ordinateur, regroupe l’ensemble des techniques, aides  et utilisations informatiques comme outil pour de la création musicale.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Grace à la MAO, on peut aujourd’hui composer de la musique avec des sons d’instruments virtuels, des voix, des bruits… sans limite.</a:t>
            </a:r>
          </a:p>
          <a:p>
            <a:pPr marL="0" indent="0">
              <a:buNone/>
            </a:pPr>
            <a:br>
              <a:rPr lang="fr-FR" dirty="0"/>
            </a:br>
            <a:r>
              <a:rPr lang="fr-FR" dirty="0"/>
              <a:t>• Historique : des premiers DAW aux plateformes modernes</a:t>
            </a:r>
            <a:br>
              <a:rPr lang="fr-FR" dirty="0"/>
            </a:br>
            <a:r>
              <a:rPr lang="fr-FR" dirty="0"/>
              <a:t>• Avantages : flexibilité, rapidité, coût réduit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A2068DA3-0597-EC1D-7E7F-8B3CE213C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124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4D3B1C-CBF6-4689-DD2C-411995685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B6EA8F9-E4C3-EF56-9362-8B526C7D1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9F5D63-438B-809A-A411-2CD4AF02E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53238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Créer un projet dans </a:t>
            </a:r>
            <a:r>
              <a:rPr lang="fr-FR" dirty="0" err="1"/>
              <a:t>Ableton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Présentation d’</a:t>
            </a:r>
            <a:r>
              <a:rPr lang="fr-FR" dirty="0" err="1"/>
              <a:t>Ableton</a:t>
            </a:r>
            <a:r>
              <a:rPr lang="fr-FR" dirty="0"/>
              <a:t> Live</a:t>
            </a:r>
            <a:br>
              <a:rPr lang="fr-FR" dirty="0"/>
            </a:br>
            <a:r>
              <a:rPr lang="fr-FR" dirty="0"/>
              <a:t>• Vue Session vs Vue Arrangement</a:t>
            </a:r>
            <a:br>
              <a:rPr lang="fr-FR" dirty="0"/>
            </a:br>
            <a:r>
              <a:rPr lang="fr-FR" dirty="0"/>
              <a:t>• Navigateur, pistes, </a:t>
            </a:r>
            <a:r>
              <a:rPr lang="fr-FR" dirty="0" err="1"/>
              <a:t>devices</a:t>
            </a:r>
            <a:r>
              <a:rPr lang="fr-FR" dirty="0"/>
              <a:t>, scènes</a:t>
            </a:r>
            <a:br>
              <a:rPr lang="fr-FR" dirty="0"/>
            </a:br>
            <a:r>
              <a:rPr lang="fr-FR" dirty="0"/>
              <a:t>• Réglages : audio, buffer, carte son, tempo</a:t>
            </a:r>
            <a:br>
              <a:rPr lang="fr-FR" dirty="0"/>
            </a:br>
            <a:r>
              <a:rPr lang="fr-FR" dirty="0"/>
              <a:t>• Ajouter une piste audio et MIDI</a:t>
            </a:r>
            <a:br>
              <a:rPr lang="fr-FR" dirty="0"/>
            </a:br>
            <a:r>
              <a:rPr lang="fr-FR" dirty="0"/>
              <a:t>• Lancer un clip, enregistrer, lire, arrêter</a:t>
            </a:r>
            <a:br>
              <a:rPr lang="fr-FR" dirty="0"/>
            </a:br>
            <a:r>
              <a:rPr lang="fr-FR" dirty="0"/>
              <a:t>• Réglages d’enregistrement (</a:t>
            </a:r>
            <a:r>
              <a:rPr lang="fr-FR" dirty="0" err="1"/>
              <a:t>quantization</a:t>
            </a:r>
            <a:r>
              <a:rPr lang="fr-FR" dirty="0"/>
              <a:t>, tempo, métronome)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74742C8F-C9CC-59A0-D7EC-66867D273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681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C79A7B-9209-4A3D-6F46-B602F58BA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C072ABA-75D3-2390-8F60-D0EC3D4E0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2867E4-D2F5-1E06-6340-D5783C409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53238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Instruments intégrés</a:t>
            </a:r>
            <a:br>
              <a:rPr lang="fr-FR" dirty="0"/>
            </a:br>
            <a:r>
              <a:rPr lang="fr-FR" dirty="0"/>
              <a:t>• </a:t>
            </a:r>
            <a:r>
              <a:rPr lang="fr-FR" dirty="0" err="1"/>
              <a:t>Analog</a:t>
            </a:r>
            <a:r>
              <a:rPr lang="fr-FR" dirty="0"/>
              <a:t>, </a:t>
            </a:r>
            <a:r>
              <a:rPr lang="fr-FR" dirty="0" err="1"/>
              <a:t>Drum</a:t>
            </a:r>
            <a:r>
              <a:rPr lang="fr-FR" dirty="0"/>
              <a:t> Rack, </a:t>
            </a:r>
            <a:r>
              <a:rPr lang="fr-FR" dirty="0" err="1"/>
              <a:t>Simpler</a:t>
            </a:r>
            <a:r>
              <a:rPr lang="fr-FR" dirty="0"/>
              <a:t>, Sampler</a:t>
            </a:r>
            <a:br>
              <a:rPr lang="fr-FR" dirty="0"/>
            </a:br>
            <a:r>
              <a:rPr lang="fr-FR" dirty="0"/>
              <a:t>• Présentation et démonstration rapide</a:t>
            </a:r>
            <a:br>
              <a:rPr lang="fr-FR" dirty="0"/>
            </a:br>
            <a:r>
              <a:rPr lang="fr-FR" dirty="0"/>
              <a:t>• Choisir son </a:t>
            </a:r>
            <a:r>
              <a:rPr lang="fr-FR" dirty="0" err="1"/>
              <a:t>son</a:t>
            </a:r>
            <a:r>
              <a:rPr lang="fr-FR" dirty="0"/>
              <a:t> / manipuler les paramètres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Utilisation des </a:t>
            </a:r>
            <a:r>
              <a:rPr lang="fr-FR" dirty="0" err="1"/>
              <a:t>samples</a:t>
            </a:r>
            <a:br>
              <a:rPr lang="fr-FR" dirty="0"/>
            </a:br>
            <a:r>
              <a:rPr lang="fr-FR" dirty="0"/>
              <a:t>• Importation et organisation</a:t>
            </a:r>
            <a:br>
              <a:rPr lang="fr-FR" dirty="0"/>
            </a:br>
            <a:r>
              <a:rPr lang="fr-FR" dirty="0"/>
              <a:t>• Warp, découpage, transposition</a:t>
            </a:r>
            <a:br>
              <a:rPr lang="fr-FR" dirty="0"/>
            </a:br>
            <a:r>
              <a:rPr lang="fr-FR" dirty="0"/>
              <a:t>• Gestion de la bibliothèque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D31ACB29-5D85-FAC8-4C0B-9426081A18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441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D3EBA8-FFD7-5B06-35CD-3D8DF58FB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8F49799-6B5B-8144-9E2D-5E0B9D1CF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33016D-94D4-18A4-801C-51294E9A8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Exercice pratique</a:t>
            </a:r>
            <a:br>
              <a:rPr lang="fr-FR" dirty="0"/>
            </a:br>
            <a:r>
              <a:rPr lang="fr-FR" dirty="0"/>
              <a:t>✓ Créer une ligne de basse simple</a:t>
            </a:r>
            <a:br>
              <a:rPr lang="fr-FR" dirty="0"/>
            </a:br>
            <a:r>
              <a:rPr lang="fr-FR" dirty="0"/>
              <a:t>✓ Programmer un pattern de batterie</a:t>
            </a:r>
            <a:br>
              <a:rPr lang="fr-FR" dirty="0"/>
            </a:br>
            <a:r>
              <a:rPr lang="fr-FR" dirty="0"/>
              <a:t>✓ Sauvegarder et organiser son projet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810CA117-6B4F-5E74-F2A0-61BB667E6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52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9B6D45-E403-1A04-3E3A-528FD88BF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A418452-9FE4-DD0C-A13A-36208FDCA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2364EA-075D-6C6F-BB25-4ED796058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JOUR 2</a:t>
            </a:r>
          </a:p>
          <a:p>
            <a:pPr marL="0" indent="0">
              <a:buNone/>
            </a:pPr>
            <a:r>
              <a:rPr lang="fr-FR" dirty="0"/>
              <a:t>Composition &amp; Arrangement</a:t>
            </a:r>
          </a:p>
          <a:p>
            <a:pPr marL="0" indent="0">
              <a:buNone/>
            </a:pPr>
            <a:r>
              <a:rPr lang="fr-FR" dirty="0"/>
              <a:t>Objectifs du jour</a:t>
            </a:r>
            <a:br>
              <a:rPr lang="fr-FR" dirty="0"/>
            </a:br>
            <a:r>
              <a:rPr lang="fr-FR" dirty="0"/>
              <a:t>✓ Composer une base de morceau</a:t>
            </a:r>
            <a:br>
              <a:rPr lang="fr-FR" dirty="0"/>
            </a:br>
            <a:r>
              <a:rPr lang="fr-FR" dirty="0"/>
              <a:t>✓ Structurer une chanson</a:t>
            </a:r>
            <a:br>
              <a:rPr lang="fr-FR" dirty="0"/>
            </a:br>
            <a:r>
              <a:rPr lang="fr-FR" dirty="0"/>
              <a:t>✓ Ajouter des effets de base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A02027F1-85BE-70F3-7893-37FA68B73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285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42220B-591A-3545-BE06-C5DA81458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ABFAA0E-3F1C-75E9-DBC0-125855368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E75D61-CB24-ECC6-532A-CBD648732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Créer avec les clips MIDI</a:t>
            </a:r>
            <a:br>
              <a:rPr lang="fr-FR" dirty="0"/>
            </a:br>
            <a:r>
              <a:rPr lang="fr-FR" dirty="0"/>
              <a:t>• Choisir un instrument</a:t>
            </a:r>
            <a:br>
              <a:rPr lang="fr-FR" dirty="0"/>
            </a:br>
            <a:r>
              <a:rPr lang="fr-FR" dirty="0"/>
              <a:t>• Éditer les notes (piano roll)</a:t>
            </a:r>
            <a:br>
              <a:rPr lang="fr-FR" dirty="0"/>
            </a:br>
            <a:r>
              <a:rPr lang="fr-FR" dirty="0"/>
              <a:t>• Looping et </a:t>
            </a:r>
            <a:r>
              <a:rPr lang="fr-FR" dirty="0" err="1"/>
              <a:t>quantization</a:t>
            </a:r>
            <a:endParaRPr lang="fr-FR" dirty="0"/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A21E3D95-CFB0-7785-A2DF-4940F0311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877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E63ED5-A09A-3E5A-156E-0B5982E5B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B137892-33D1-7E4F-124F-BCABE264E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2D16CE-3AEC-D2EE-A308-815E894A44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Structurer un morceau</a:t>
            </a:r>
            <a:br>
              <a:rPr lang="fr-FR" dirty="0"/>
            </a:br>
            <a:r>
              <a:rPr lang="fr-FR" dirty="0"/>
              <a:t>• Structure courante : intro / couplet / refrain / break / </a:t>
            </a:r>
            <a:r>
              <a:rPr lang="fr-FR" dirty="0" err="1"/>
              <a:t>outro</a:t>
            </a:r>
            <a:br>
              <a:rPr lang="fr-FR" dirty="0"/>
            </a:br>
            <a:r>
              <a:rPr lang="fr-FR" dirty="0"/>
              <a:t>• Nommer ses scènes</a:t>
            </a:r>
            <a:br>
              <a:rPr lang="fr-FR" dirty="0"/>
            </a:br>
            <a:r>
              <a:rPr lang="fr-FR" dirty="0"/>
              <a:t>• Organisation dans la vue Arrangement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5C42614B-B9E6-F860-E6E4-A1FE28AD1D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049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76CEF0-1458-58BB-E71D-521D4CDB6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05F61CA-97BD-9505-5BE9-2438CEF96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593DD7-0F86-1124-CCFF-EFCB04D26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Effets audio de base</a:t>
            </a:r>
            <a:br>
              <a:rPr lang="fr-FR" dirty="0"/>
            </a:br>
            <a:r>
              <a:rPr lang="fr-FR" dirty="0"/>
              <a:t>• EQ 3 – égalisation simple</a:t>
            </a:r>
            <a:br>
              <a:rPr lang="fr-FR" dirty="0"/>
            </a:br>
            <a:r>
              <a:rPr lang="fr-FR" dirty="0"/>
              <a:t>• </a:t>
            </a:r>
            <a:r>
              <a:rPr lang="fr-FR" dirty="0" err="1"/>
              <a:t>Reverb</a:t>
            </a:r>
            <a:r>
              <a:rPr lang="fr-FR" dirty="0"/>
              <a:t> – créer de l’espace</a:t>
            </a:r>
            <a:br>
              <a:rPr lang="fr-FR" dirty="0"/>
            </a:br>
            <a:r>
              <a:rPr lang="fr-FR" dirty="0"/>
              <a:t>• Delay – ajouter du mouvement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4A148E5E-E6C2-39A4-BE4D-42A1FBF34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085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BC79F9-9D38-6589-D2C7-DD6E9E54A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EC3F60B-E05D-F856-D04E-2D30BD152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86EC7C-63BD-F697-CB6C-856C83477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Automatisations</a:t>
            </a:r>
            <a:br>
              <a:rPr lang="fr-FR" dirty="0"/>
            </a:br>
            <a:r>
              <a:rPr lang="fr-FR" dirty="0"/>
              <a:t>• Volume, panoramique</a:t>
            </a:r>
            <a:br>
              <a:rPr lang="fr-FR" dirty="0"/>
            </a:br>
            <a:r>
              <a:rPr lang="fr-FR" dirty="0"/>
              <a:t>• Variation d’un effet (</a:t>
            </a:r>
            <a:r>
              <a:rPr lang="fr-FR" dirty="0" err="1"/>
              <a:t>reverb</a:t>
            </a:r>
            <a:r>
              <a:rPr lang="fr-FR" dirty="0"/>
              <a:t>, filtre…)</a:t>
            </a:r>
            <a:br>
              <a:rPr lang="fr-FR" dirty="0"/>
            </a:br>
            <a:r>
              <a:rPr lang="fr-FR" dirty="0"/>
              <a:t>• Mode enveloppe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0B8A1ACD-043E-8C3F-FD7D-86D7F18B8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560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666603-3A74-7EA5-E906-B3BEDD6C8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1ECB4EB-5B1C-941B-337F-9373CDCF5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0BA6C3-39E0-6E70-0C84-44F8E4BB0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Exercice pratique</a:t>
            </a:r>
            <a:br>
              <a:rPr lang="fr-FR" dirty="0"/>
            </a:br>
            <a:r>
              <a:rPr lang="fr-FR" dirty="0"/>
              <a:t>✓ Créer un morceau structuré (Intro / Couplets / Refrain)</a:t>
            </a:r>
            <a:br>
              <a:rPr lang="fr-FR" dirty="0"/>
            </a:br>
            <a:r>
              <a:rPr lang="fr-FR" dirty="0"/>
              <a:t>✓ Ajouter des automations de volume et </a:t>
            </a:r>
            <a:r>
              <a:rPr lang="fr-FR" dirty="0" err="1"/>
              <a:t>reverb</a:t>
            </a: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C102A820-3C3C-8E9E-8C99-8AF0279C03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909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7578B5-EFAF-CD15-7963-2973D7D98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CFFAE96-9672-5B46-0FE7-BD2A886AE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768AB1-A7CC-4108-030A-2AA4D7A31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JOUR 3</a:t>
            </a:r>
          </a:p>
          <a:p>
            <a:pPr marL="0" indent="0">
              <a:buNone/>
            </a:pPr>
            <a:r>
              <a:rPr lang="fr-FR" dirty="0"/>
              <a:t>Mixage &amp; Techniques avancées</a:t>
            </a:r>
          </a:p>
          <a:p>
            <a:pPr marL="0" indent="0">
              <a:buNone/>
            </a:pPr>
            <a:r>
              <a:rPr lang="fr-FR" dirty="0"/>
              <a:t>Objectifs du jour</a:t>
            </a:r>
            <a:br>
              <a:rPr lang="fr-FR" dirty="0"/>
            </a:br>
            <a:r>
              <a:rPr lang="fr-FR" dirty="0"/>
              <a:t>✓ Comprendre les bases du mixage</a:t>
            </a:r>
            <a:br>
              <a:rPr lang="fr-FR" dirty="0"/>
            </a:br>
            <a:r>
              <a:rPr lang="fr-FR" dirty="0"/>
              <a:t>✓ Utiliser les effets avancés</a:t>
            </a:r>
            <a:br>
              <a:rPr lang="fr-FR" dirty="0"/>
            </a:br>
            <a:r>
              <a:rPr lang="fr-FR" dirty="0"/>
              <a:t>✓ Appliquer la compression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678D90D0-F033-5C9C-9A51-DE7449CDB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00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0243F7-F27A-3851-5A99-B8DAA666B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2A920DB-A9F4-ABB5-D954-42F68621B7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2279D7-10BE-75F2-C690-14D6521D1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Introduction au mixage</a:t>
            </a:r>
            <a:br>
              <a:rPr lang="fr-FR" dirty="0"/>
            </a:br>
            <a:r>
              <a:rPr lang="fr-FR" dirty="0"/>
              <a:t>• Équilibre des volumes</a:t>
            </a:r>
            <a:br>
              <a:rPr lang="fr-FR" dirty="0"/>
            </a:br>
            <a:r>
              <a:rPr lang="fr-FR" dirty="0"/>
              <a:t>• Panorama (stéréo)</a:t>
            </a:r>
            <a:br>
              <a:rPr lang="fr-FR" dirty="0"/>
            </a:br>
            <a:r>
              <a:rPr lang="fr-FR" dirty="0"/>
              <a:t>• Nettoyage des fréquences (EQ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16889974-167A-F199-2B27-FE3CC6EF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769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D5DF77-EA4F-931C-07E5-AC5738FE0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274C3A9-29CB-3F00-9070-A1B174123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02C01C-D129-D8BD-AAD5-E5EC91988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Compression audio</a:t>
            </a:r>
            <a:br>
              <a:rPr lang="fr-FR" dirty="0"/>
            </a:br>
            <a:r>
              <a:rPr lang="fr-FR" dirty="0"/>
              <a:t>• Fonctionnement</a:t>
            </a:r>
            <a:br>
              <a:rPr lang="fr-FR" dirty="0"/>
            </a:br>
            <a:r>
              <a:rPr lang="fr-FR" dirty="0"/>
              <a:t>• Paramètres : seuil, ratio, attaque, release</a:t>
            </a:r>
            <a:br>
              <a:rPr lang="fr-FR" dirty="0"/>
            </a:br>
            <a:r>
              <a:rPr lang="fr-FR" dirty="0"/>
              <a:t>• Utilisation sur voix, batterie, basse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793AA1E8-2958-943B-1F4A-A5C2612FA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527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3BB22B-E654-D20C-9738-A29D92000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0B16847-49B7-5997-E9D6-C41970B3B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3F2E4EB-FDD3-1944-32EB-181AF30C1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Effets créatifs</a:t>
            </a:r>
            <a:br>
              <a:rPr lang="fr-FR" dirty="0"/>
            </a:br>
            <a:r>
              <a:rPr lang="fr-FR" dirty="0"/>
              <a:t>• Chorus / </a:t>
            </a:r>
            <a:r>
              <a:rPr lang="fr-FR" dirty="0" err="1"/>
              <a:t>Flanger</a:t>
            </a:r>
            <a:br>
              <a:rPr lang="fr-FR" dirty="0"/>
            </a:br>
            <a:r>
              <a:rPr lang="fr-FR" dirty="0"/>
              <a:t>• Saturation / Distorsion</a:t>
            </a:r>
            <a:br>
              <a:rPr lang="fr-FR" dirty="0"/>
            </a:br>
            <a:r>
              <a:rPr lang="fr-FR" dirty="0"/>
              <a:t>• Effets de transition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B11EF067-D1AB-9418-0B78-6E33B319CF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1040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1D5642-2246-23C0-66EA-68EFAA80D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50D29D3-B6D4-D98A-A4C2-C13867696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F47233-AF8B-8856-9473-67EFF917E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err="1"/>
              <a:t>Sidechain</a:t>
            </a:r>
            <a:br>
              <a:rPr lang="fr-FR" dirty="0"/>
            </a:br>
            <a:r>
              <a:rPr lang="fr-FR" dirty="0"/>
              <a:t>• Définition et utilisation</a:t>
            </a:r>
            <a:br>
              <a:rPr lang="fr-FR" dirty="0"/>
            </a:br>
            <a:r>
              <a:rPr lang="fr-FR" dirty="0"/>
              <a:t>• Compression rythmée (basse &amp; kick)</a:t>
            </a:r>
            <a:br>
              <a:rPr lang="fr-FR" dirty="0"/>
            </a:br>
            <a:r>
              <a:rPr lang="fr-FR" dirty="0"/>
              <a:t>• Utilisation créative dans l’électro / house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17FC308B-6B1C-D963-EAB8-1506BFFB71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056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6FB7AC-6E5D-5ECF-F001-7F278AC34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9F2F8CF-DFED-8CC9-B148-48AA730A3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560558-6550-0197-C5BD-B75C10C80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Exercice pratique</a:t>
            </a:r>
            <a:br>
              <a:rPr lang="fr-FR" dirty="0"/>
            </a:br>
            <a:r>
              <a:rPr lang="fr-FR" dirty="0"/>
              <a:t>✓ Mixer la compo créée</a:t>
            </a:r>
            <a:br>
              <a:rPr lang="fr-FR" dirty="0"/>
            </a:br>
            <a:r>
              <a:rPr lang="fr-FR" dirty="0"/>
              <a:t>✓ Appliquer EQ, compression, </a:t>
            </a:r>
            <a:r>
              <a:rPr lang="fr-FR" dirty="0" err="1"/>
              <a:t>sidechain</a:t>
            </a:r>
            <a:endParaRPr lang="fr-FR" dirty="0"/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F2636185-738B-55DB-F1F8-7B46CD9381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517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BA6649-3307-3FFD-A534-1410F58F2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AEC1D58-1DDD-D99A-A99E-E1DA44264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9F806E-7B8A-F0A5-3762-C956331AD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JOUR 4</a:t>
            </a:r>
          </a:p>
          <a:p>
            <a:pPr marL="0" indent="0">
              <a:buNone/>
            </a:pPr>
            <a:r>
              <a:rPr lang="fr-FR" dirty="0"/>
              <a:t>Live &amp; Exportation</a:t>
            </a:r>
          </a:p>
          <a:p>
            <a:pPr marL="0" indent="0">
              <a:buNone/>
            </a:pPr>
            <a:r>
              <a:rPr lang="fr-FR" dirty="0"/>
              <a:t>Slide 24 – Objectifs du jour</a:t>
            </a:r>
            <a:br>
              <a:rPr lang="fr-FR" dirty="0"/>
            </a:br>
            <a:r>
              <a:rPr lang="fr-FR" dirty="0"/>
              <a:t>✓ Construire un set live dans </a:t>
            </a:r>
            <a:r>
              <a:rPr lang="fr-FR" dirty="0" err="1"/>
              <a:t>Ableton</a:t>
            </a:r>
            <a:br>
              <a:rPr lang="fr-FR" dirty="0"/>
            </a:br>
            <a:r>
              <a:rPr lang="fr-FR" dirty="0"/>
              <a:t>✓ Préparer l’export final du morceau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9B018690-5F6D-E834-A811-C7E45F9EF6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577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22A739-03E6-988C-F524-EA8B5D473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9A17CB7-334B-B09D-8FB4-B60DC07386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CE5625-1C08-8B0A-4974-B718220D3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Vue Session : déclenchement de clips</a:t>
            </a:r>
            <a:br>
              <a:rPr lang="fr-FR" dirty="0"/>
            </a:br>
            <a:r>
              <a:rPr lang="fr-FR" dirty="0"/>
              <a:t>• Lancer / Arrêter</a:t>
            </a:r>
            <a:br>
              <a:rPr lang="fr-FR" dirty="0"/>
            </a:br>
            <a:r>
              <a:rPr lang="fr-FR" dirty="0"/>
              <a:t>• Assignation MIDI / Contrôleur</a:t>
            </a:r>
            <a:br>
              <a:rPr lang="fr-FR" dirty="0"/>
            </a:br>
            <a:r>
              <a:rPr lang="fr-FR" dirty="0"/>
              <a:t>• Boucles et improvisation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95A47F48-603A-DB1E-9BDF-4B305BBAA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105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A5A246-B4AD-8B51-B05E-08FE5C67D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5442AE2-86E4-13CE-EA3D-43CA011A5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1AFD5E-4528-BAAA-4F11-E1B55C9F0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Créer un live set simple</a:t>
            </a:r>
            <a:br>
              <a:rPr lang="fr-FR" dirty="0"/>
            </a:br>
            <a:r>
              <a:rPr lang="fr-FR" dirty="0"/>
              <a:t>• Choix des boucles / instruments</a:t>
            </a:r>
            <a:br>
              <a:rPr lang="fr-FR" dirty="0"/>
            </a:br>
            <a:r>
              <a:rPr lang="fr-FR" dirty="0"/>
              <a:t>• Définir les scènes</a:t>
            </a:r>
            <a:br>
              <a:rPr lang="fr-FR" dirty="0"/>
            </a:br>
            <a:r>
              <a:rPr lang="fr-FR" dirty="0"/>
              <a:t>• Organisation et transitions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5D67D16B-DAEC-2194-D928-458D967D94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9435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C58933-E1DC-D343-BD01-636F17E86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4C64AF4-803F-3F73-85FF-C3C887211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A536E6-0126-07BE-AB17-C729C5816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Exporter un morceau</a:t>
            </a:r>
            <a:br>
              <a:rPr lang="fr-FR" dirty="0"/>
            </a:br>
            <a:r>
              <a:rPr lang="fr-FR" dirty="0"/>
              <a:t>• Paramètres d’export : WAV, MP3</a:t>
            </a:r>
            <a:br>
              <a:rPr lang="fr-FR" dirty="0"/>
            </a:br>
            <a:r>
              <a:rPr lang="fr-FR" dirty="0"/>
              <a:t>• Normalisation, </a:t>
            </a:r>
            <a:r>
              <a:rPr lang="fr-FR" dirty="0" err="1"/>
              <a:t>dithering</a:t>
            </a:r>
            <a:br>
              <a:rPr lang="fr-FR" dirty="0"/>
            </a:br>
            <a:r>
              <a:rPr lang="fr-FR" dirty="0"/>
              <a:t>• Destination : Spotify, YouTube, </a:t>
            </a:r>
            <a:r>
              <a:rPr lang="fr-FR" dirty="0" err="1"/>
              <a:t>Soundcloud</a:t>
            </a:r>
            <a:endParaRPr lang="fr-FR" dirty="0"/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52530D0F-7325-3CC3-7082-1A2B47EBD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2104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E79029-E4DF-81EF-139E-18BD3CA5A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716DCEB-7634-1545-E5DC-D6B590966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46CB2B-6AC9-E7A0-0E33-652DC3758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err="1"/>
              <a:t>Mastering</a:t>
            </a:r>
            <a:r>
              <a:rPr lang="fr-FR" dirty="0"/>
              <a:t> de base</a:t>
            </a:r>
            <a:br>
              <a:rPr lang="fr-FR" dirty="0"/>
            </a:br>
            <a:r>
              <a:rPr lang="fr-FR" dirty="0"/>
              <a:t>• EQ final</a:t>
            </a:r>
            <a:br>
              <a:rPr lang="fr-FR" dirty="0"/>
            </a:br>
            <a:r>
              <a:rPr lang="fr-FR" dirty="0"/>
              <a:t>• Compression multi-bande</a:t>
            </a:r>
            <a:br>
              <a:rPr lang="fr-FR" dirty="0"/>
            </a:br>
            <a:r>
              <a:rPr lang="fr-FR" dirty="0"/>
              <a:t>• Limiteur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09DBFDBD-AFD5-A62D-6E22-3022101A05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4957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BAF2B8-10F6-BFD7-0A45-73CF04EFA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2400FBC-B5AF-E14B-3685-36EE45166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95EDC0-42C1-2E64-7D5B-A47CB8BE3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Exercice pratique</a:t>
            </a:r>
            <a:br>
              <a:rPr lang="fr-FR" dirty="0"/>
            </a:br>
            <a:r>
              <a:rPr lang="fr-FR" dirty="0"/>
              <a:t>✓ Exporter son morceau</a:t>
            </a:r>
            <a:br>
              <a:rPr lang="fr-FR" dirty="0"/>
            </a:br>
            <a:r>
              <a:rPr lang="fr-FR" dirty="0"/>
              <a:t>✓ Test audio sur différents supports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D4403F39-513B-26B3-6919-BCF629969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2977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1AEEF4-E525-0446-EC84-79B1589B8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7BD5282-9190-D4FC-F344-7F84E22EB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0EA3C0-7285-022C-8DBA-28D6452E0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JOUR 5</a:t>
            </a:r>
          </a:p>
          <a:p>
            <a:r>
              <a:rPr lang="fr-FR" dirty="0"/>
              <a:t>Projet final &amp; évaluation</a:t>
            </a:r>
          </a:p>
          <a:p>
            <a:r>
              <a:rPr lang="fr-FR" dirty="0"/>
              <a:t>Slide 30 – Objectifs du jour</a:t>
            </a:r>
            <a:br>
              <a:rPr lang="fr-FR" dirty="0"/>
            </a:br>
            <a:r>
              <a:rPr lang="fr-FR" dirty="0"/>
              <a:t>✓ Finaliser sa composition</a:t>
            </a:r>
            <a:br>
              <a:rPr lang="fr-FR" dirty="0"/>
            </a:br>
            <a:r>
              <a:rPr lang="fr-FR" dirty="0"/>
              <a:t>✓ Présenter son projet devant le formateur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4832EC62-E336-7FC9-8A2D-C4F9DE4D5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7104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64F05C-33D5-2135-C27E-C515E9F93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FBB8F44-A137-8C37-DE25-324ECA0F74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17F117A-E42C-928E-0DBF-A0933B4D8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Révisions techniques</a:t>
            </a:r>
            <a:br>
              <a:rPr lang="fr-FR" dirty="0"/>
            </a:br>
            <a:r>
              <a:rPr lang="fr-FR" dirty="0"/>
              <a:t>• Composition</a:t>
            </a:r>
            <a:br>
              <a:rPr lang="fr-FR" dirty="0"/>
            </a:br>
            <a:r>
              <a:rPr lang="fr-FR" dirty="0"/>
              <a:t>• Mixage</a:t>
            </a:r>
            <a:br>
              <a:rPr lang="fr-FR" dirty="0"/>
            </a:br>
            <a:r>
              <a:rPr lang="fr-FR" dirty="0"/>
              <a:t>• Effets et automations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0E27B5DA-2015-F78A-861E-C3C3BFD7A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1909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791C21-46FD-7397-A103-84F84E4CA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0E4A701-2304-1C6A-27FF-8B7ED4086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7EC8B-5D34-5287-E30A-300B9EEC5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Finalisation</a:t>
            </a:r>
            <a:br>
              <a:rPr lang="fr-FR" dirty="0"/>
            </a:br>
            <a:r>
              <a:rPr lang="fr-FR" dirty="0"/>
              <a:t>• Transitions et détails</a:t>
            </a:r>
            <a:br>
              <a:rPr lang="fr-FR" dirty="0"/>
            </a:br>
            <a:r>
              <a:rPr lang="fr-FR" dirty="0"/>
              <a:t>• Nettoyage / arrangement</a:t>
            </a:r>
            <a:br>
              <a:rPr lang="fr-FR" dirty="0"/>
            </a:br>
            <a:r>
              <a:rPr lang="fr-FR" dirty="0"/>
              <a:t>• Master léger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9C06C39F-7A0F-58D6-D286-B0E0340FF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3859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087043-9F2D-3E0D-3115-84C269CBC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57C9843-0228-8374-3D0F-3A2361AD8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B8AD2A0-5E31-FC4D-D0B1-E10E478DB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Présentation projet</a:t>
            </a:r>
            <a:br>
              <a:rPr lang="fr-FR" dirty="0"/>
            </a:br>
            <a:r>
              <a:rPr lang="fr-FR" dirty="0"/>
              <a:t>✓ Chaque stagiaire joue son morceau</a:t>
            </a:r>
            <a:br>
              <a:rPr lang="fr-FR" dirty="0"/>
            </a:br>
            <a:r>
              <a:rPr lang="fr-FR" dirty="0"/>
              <a:t>✓ Écoute collective</a:t>
            </a:r>
            <a:br>
              <a:rPr lang="fr-FR" dirty="0"/>
            </a:br>
            <a:r>
              <a:rPr lang="fr-FR" dirty="0"/>
              <a:t>✓ Feedback du formateur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744E306E-9F5A-BDD4-98E3-240115803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4325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7CF487-24FA-528F-F885-DA8D53BF5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811EACD-EA23-44F3-4B59-8CA66EF0A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77F5A2-21FA-226F-331F-59C49D00A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Évaluation finale</a:t>
            </a:r>
            <a:br>
              <a:rPr lang="fr-FR" dirty="0"/>
            </a:br>
            <a:r>
              <a:rPr lang="fr-FR" dirty="0"/>
              <a:t>• QCM de 10 questions</a:t>
            </a:r>
            <a:br>
              <a:rPr lang="fr-FR" dirty="0"/>
            </a:br>
            <a:r>
              <a:rPr lang="fr-FR" dirty="0"/>
              <a:t>• Évaluation de la production finale</a:t>
            </a:r>
            <a:br>
              <a:rPr lang="fr-FR" dirty="0"/>
            </a:br>
            <a:r>
              <a:rPr lang="fr-FR" dirty="0"/>
              <a:t>• Remise du certificat de réalisation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D8C5C55E-FA21-730E-F7B6-4406C5BB7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8715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D7844C-D2B3-5685-3EE0-06C9702CD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0BFF7F3-CB56-B22B-F8B7-C79BFC118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08A258-F28F-7473-61F4-D457CDCA3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/>
              <a:t>Certification &amp; Perspectives</a:t>
            </a:r>
            <a:br>
              <a:rPr lang="fr-FR"/>
            </a:br>
            <a:r>
              <a:rPr lang="fr-FR"/>
              <a:t>✓ Attestation de fin de formation</a:t>
            </a:r>
            <a:br>
              <a:rPr lang="fr-FR"/>
            </a:br>
            <a:r>
              <a:rPr lang="fr-FR"/>
              <a:t>✓ Conseils pour continuer à progresser</a:t>
            </a:r>
            <a:br>
              <a:rPr lang="fr-FR"/>
            </a:br>
            <a:r>
              <a:rPr lang="fr-FR"/>
              <a:t>✓ Liste de plugins / packs recommandés</a:t>
            </a:r>
            <a:br>
              <a:rPr lang="fr-FR"/>
            </a:br>
            <a:r>
              <a:rPr lang="fr-FR"/>
              <a:t>✓ Informations sur le label EnVogue / coaching DJ</a:t>
            </a:r>
            <a:endParaRPr lang="fr-FR" dirty="0"/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895FB388-5A9B-A4FA-7E17-6B8637419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4294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4CD94A-DDA8-E8E4-4D44-D37762245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730C6F9-866D-B457-FFB1-20DA0AEA3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5AEFAC-96D8-7FC4-B0E7-873EDAD70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076960"/>
            <a:ext cx="7884160" cy="2810713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fr-FR" sz="2000" dirty="0"/>
            </a:br>
            <a:r>
              <a:rPr lang="fr-FR" sz="2000" dirty="0"/>
              <a:t>Merci pour votre participation !</a:t>
            </a:r>
          </a:p>
          <a:p>
            <a:pPr marL="0" indent="0">
              <a:buNone/>
            </a:pPr>
            <a:br>
              <a:rPr lang="fr-FR" sz="2000" dirty="0"/>
            </a:br>
            <a:r>
              <a:rPr lang="fr-FR" sz="2000" dirty="0"/>
              <a:t>Contact : 	contact@getdowndjacademy.com</a:t>
            </a:r>
            <a:br>
              <a:rPr lang="fr-FR" sz="2000" dirty="0"/>
            </a:br>
            <a:r>
              <a:rPr lang="fr-FR" sz="2000" dirty="0"/>
              <a:t>Instagram : 	@djgetdown | @getdownacademy</a:t>
            </a:r>
          </a:p>
        </p:txBody>
      </p:sp>
      <p:pic>
        <p:nvPicPr>
          <p:cNvPr id="6" name="Image 5" descr="Une image contenant Emblème, badge, symbole, écusson&#10;&#10;Description générée automatiquement">
            <a:extLst>
              <a:ext uri="{FF2B5EF4-FFF2-40B4-BE49-F238E27FC236}">
                <a16:creationId xmlns:a16="http://schemas.microsoft.com/office/drawing/2014/main" id="{6E941D6F-775A-9EFF-A42E-A0F5771534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83" y="618287"/>
            <a:ext cx="2810713" cy="281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331407"/>
      </p:ext>
    </p:extLst>
  </p:cSld>
  <p:clrMapOvr>
    <a:masterClrMapping/>
  </p:clrMapOvr>
</p:sld>
</file>

<file path=ppt/theme/theme1.xml><?xml version="1.0" encoding="utf-8"?>
<a:theme xmlns:a="http://schemas.openxmlformats.org/drawingml/2006/main" name="SwellVTI">
  <a:themeElements>
    <a:clrScheme name="Swell">
      <a:dk1>
        <a:sysClr val="windowText" lastClr="000000"/>
      </a:dk1>
      <a:lt1>
        <a:sysClr val="window" lastClr="FFFFFF"/>
      </a:lt1>
      <a:dk2>
        <a:srgbClr val="233B47"/>
      </a:dk2>
      <a:lt2>
        <a:srgbClr val="FEEFD9"/>
      </a:lt2>
      <a:accent1>
        <a:srgbClr val="16AEA7"/>
      </a:accent1>
      <a:accent2>
        <a:srgbClr val="618F88"/>
      </a:accent2>
      <a:accent3>
        <a:srgbClr val="7A9973"/>
      </a:accent3>
      <a:accent4>
        <a:srgbClr val="8AAE8E"/>
      </a:accent4>
      <a:accent5>
        <a:srgbClr val="EB8F60"/>
      </a:accent5>
      <a:accent6>
        <a:srgbClr val="E57A6F"/>
      </a:accent6>
      <a:hlink>
        <a:srgbClr val="13968F"/>
      </a:hlink>
      <a:folHlink>
        <a:srgbClr val="E56152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ellVTI" id="{8361A04D-931A-43DC-973B-1B0B1DD5DECC}" vid="{6DDB23E8-D18E-4BDA-98D6-324466149EB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978</Words>
  <Application>Microsoft Office PowerPoint</Application>
  <PresentationFormat>Grand écran</PresentationFormat>
  <Paragraphs>51</Paragraphs>
  <Slides>34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37" baseType="lpstr">
      <vt:lpstr>Arial</vt:lpstr>
      <vt:lpstr>Neue Haas Grotesk Text Pro</vt:lpstr>
      <vt:lpstr>SwellVTI</vt:lpstr>
      <vt:lpstr>Formation  INITIATION À LA MAO Composition, Mixage &amp; Mastering  avec Ableton Live  GETDOWN DJ ACADEMY c/o AZ MUSIC 1475 RUE HELENE BOUCHER 34130 MAUGUIO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marie-laure collignon</dc:creator>
  <cp:lastModifiedBy>marie-laure collignon</cp:lastModifiedBy>
  <cp:revision>2</cp:revision>
  <dcterms:created xsi:type="dcterms:W3CDTF">2025-06-16T15:18:46Z</dcterms:created>
  <dcterms:modified xsi:type="dcterms:W3CDTF">2025-06-16T15:49:23Z</dcterms:modified>
</cp:coreProperties>
</file>